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83" r:id="rId5"/>
  </p:sldIdLst>
  <p:sldSz cx="15124113" cy="10688638"/>
  <p:notesSz cx="6797675" cy="9928225"/>
  <p:defaultTextStyle>
    <a:defPPr>
      <a:defRPr lang="fr-FR"/>
    </a:defPPr>
    <a:lvl1pPr marL="0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703924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1407846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2111770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2815693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3519616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4223539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4927462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5631385" algn="l" defTabSz="703924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4764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PERT Nathalie" initials="RN" lastIdx="0" clrIdx="0">
    <p:extLst>
      <p:ext uri="{19B8F6BF-5375-455C-9EA6-DF929625EA0E}">
        <p15:presenceInfo xmlns:p15="http://schemas.microsoft.com/office/powerpoint/2012/main" userId="S-1-5-21-1104649142-2341489834-3426184602-7526" providerId="AD"/>
      </p:ext>
    </p:extLst>
  </p:cmAuthor>
  <p:cmAuthor id="2" name="RENAULT Corinne" initials="RC" lastIdx="1" clrIdx="1">
    <p:extLst>
      <p:ext uri="{19B8F6BF-5375-455C-9EA6-DF929625EA0E}">
        <p15:presenceInfo xmlns:p15="http://schemas.microsoft.com/office/powerpoint/2012/main" userId="S-1-5-21-1104649142-2341489834-3426184602-294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F1256"/>
    <a:srgbClr val="FFFF99"/>
    <a:srgbClr val="CCFFFF"/>
    <a:srgbClr val="FFCCFF"/>
    <a:srgbClr val="000000"/>
    <a:srgbClr val="83B947"/>
    <a:srgbClr val="72A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45"/>
    <p:restoredTop sz="94712"/>
  </p:normalViewPr>
  <p:slideViewPr>
    <p:cSldViewPr snapToGrid="0" snapToObjects="1">
      <p:cViewPr varScale="1">
        <p:scale>
          <a:sx n="50" d="100"/>
          <a:sy n="50" d="100"/>
        </p:scale>
        <p:origin x="1008" y="72"/>
      </p:cViewPr>
      <p:guideLst>
        <p:guide orient="horz" pos="3367"/>
        <p:guide pos="476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5571" tIns="47786" rIns="95571" bIns="47786" rtlCol="0"/>
          <a:lstStyle>
            <a:lvl1pPr algn="r">
              <a:defRPr sz="1300"/>
            </a:lvl1pPr>
          </a:lstStyle>
          <a:p>
            <a:fld id="{776A9EAB-4A7C-D74A-AF8F-6CE2244BEF36}" type="datetimeFigureOut">
              <a:rPr lang="fr-FR" smtClean="0"/>
              <a:t>18/06/2025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028700" y="1241425"/>
            <a:ext cx="474027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71" tIns="47786" rIns="95571" bIns="47786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5571" tIns="47786" rIns="95571" bIns="47786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945659" cy="49813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l">
              <a:defRPr sz="1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30092"/>
            <a:ext cx="2945659" cy="498134"/>
          </a:xfrm>
          <a:prstGeom prst="rect">
            <a:avLst/>
          </a:prstGeom>
        </p:spPr>
        <p:txBody>
          <a:bodyPr vert="horz" lIns="95571" tIns="47786" rIns="95571" bIns="47786" rtlCol="0" anchor="b"/>
          <a:lstStyle>
            <a:lvl1pPr algn="r">
              <a:defRPr sz="1300"/>
            </a:lvl1pPr>
          </a:lstStyle>
          <a:p>
            <a:fld id="{6841C09A-9BB0-BD4E-B347-46E3E2C75D1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79760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41C09A-9BB0-BD4E-B347-46E3E2C75D1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79073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Photo plein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  1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124113" cy="106886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baseline="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votre photo </a:t>
            </a:r>
          </a:p>
        </p:txBody>
      </p:sp>
    </p:spTree>
    <p:extLst>
      <p:ext uri="{BB962C8B-B14F-4D97-AF65-F5344CB8AC3E}">
        <p14:creationId xmlns:p14="http://schemas.microsoft.com/office/powerpoint/2010/main" val="2840413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petit bandeau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  16"/>
          <p:cNvSpPr>
            <a:spLocks noGrp="1"/>
          </p:cNvSpPr>
          <p:nvPr>
            <p:ph type="pic" sz="quarter" idx="10" hasCustomPrompt="1"/>
          </p:nvPr>
        </p:nvSpPr>
        <p:spPr>
          <a:xfrm>
            <a:off x="7517611" y="1"/>
            <a:ext cx="7606502" cy="10688637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votre photo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5130038"/>
            <a:ext cx="7517611" cy="5558600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700" baseline="0">
                <a:latin typeface="Trebuchet MS"/>
                <a:cs typeface="Trebuchet MS"/>
              </a:defRPr>
            </a:lvl1pPr>
            <a:lvl2pPr>
              <a:defRPr sz="2700">
                <a:latin typeface="Trebuchet MS"/>
                <a:cs typeface="Trebuchet MS"/>
              </a:defRPr>
            </a:lvl2pPr>
            <a:lvl3pPr>
              <a:defRPr sz="2700">
                <a:latin typeface="Trebuchet MS"/>
                <a:cs typeface="Trebuchet MS"/>
              </a:defRPr>
            </a:lvl3pPr>
            <a:lvl4pPr>
              <a:defRPr sz="2700">
                <a:latin typeface="Trebuchet MS"/>
                <a:cs typeface="Trebuchet MS"/>
              </a:defRPr>
            </a:lvl4pPr>
            <a:lvl5pPr>
              <a:defRPr sz="27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votre texte sur une ou deux lignes (vous pouvez choisir la couleur selon votre création)</a:t>
            </a:r>
          </a:p>
        </p:txBody>
      </p:sp>
    </p:spTree>
    <p:extLst>
      <p:ext uri="{BB962C8B-B14F-4D97-AF65-F5344CB8AC3E}">
        <p14:creationId xmlns:p14="http://schemas.microsoft.com/office/powerpoint/2010/main" val="375579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grand bandeau blanc + textes avec pi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13"/>
          <p:cNvSpPr>
            <a:spLocks noGrp="1"/>
          </p:cNvSpPr>
          <p:nvPr>
            <p:ph type="pic" sz="quarter" idx="10" hasCustomPrompt="1"/>
          </p:nvPr>
        </p:nvSpPr>
        <p:spPr>
          <a:xfrm>
            <a:off x="7426732" y="1"/>
            <a:ext cx="7697381" cy="10688637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/>
            </a:lvl1pPr>
          </a:lstStyle>
          <a:p>
            <a:r>
              <a:rPr lang="fr-FR" dirty="0"/>
              <a:t>Insérez votre photo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2294653" y="3892848"/>
            <a:ext cx="4810204" cy="2425700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700" baseline="0">
                <a:latin typeface="Trebuchet MS"/>
                <a:cs typeface="Trebuchet MS"/>
              </a:defRPr>
            </a:lvl1pPr>
            <a:lvl2pPr>
              <a:defRPr sz="2000">
                <a:latin typeface="Trebuchet MS"/>
                <a:cs typeface="Trebuchet MS"/>
              </a:defRPr>
            </a:lvl2pPr>
            <a:lvl3pPr>
              <a:defRPr sz="2000">
                <a:latin typeface="Trebuchet MS"/>
                <a:cs typeface="Trebuchet MS"/>
              </a:defRPr>
            </a:lvl3pPr>
            <a:lvl4pPr>
              <a:defRPr sz="2000">
                <a:latin typeface="Trebuchet MS"/>
                <a:cs typeface="Trebuchet MS"/>
              </a:defRPr>
            </a:lvl4pPr>
            <a:lvl5pPr>
              <a:defRPr sz="20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votre 1er bloc de texte </a:t>
            </a:r>
          </a:p>
        </p:txBody>
      </p:sp>
      <p:sp>
        <p:nvSpPr>
          <p:cNvPr id="8" name="Espace réservé du texte 2"/>
          <p:cNvSpPr>
            <a:spLocks noGrp="1"/>
          </p:cNvSpPr>
          <p:nvPr>
            <p:ph type="body" sz="quarter" idx="12" hasCustomPrompt="1"/>
          </p:nvPr>
        </p:nvSpPr>
        <p:spPr>
          <a:xfrm>
            <a:off x="2294652" y="6318548"/>
            <a:ext cx="4810204" cy="2425700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700" baseline="0">
                <a:latin typeface="Trebuchet MS"/>
                <a:cs typeface="Trebuchet MS"/>
              </a:defRPr>
            </a:lvl1pPr>
            <a:lvl2pPr>
              <a:defRPr sz="2000">
                <a:latin typeface="Trebuchet MS"/>
                <a:cs typeface="Trebuchet MS"/>
              </a:defRPr>
            </a:lvl2pPr>
            <a:lvl3pPr>
              <a:defRPr sz="2000">
                <a:latin typeface="Trebuchet MS"/>
                <a:cs typeface="Trebuchet MS"/>
              </a:defRPr>
            </a:lvl3pPr>
            <a:lvl4pPr>
              <a:defRPr sz="2000">
                <a:latin typeface="Trebuchet MS"/>
                <a:cs typeface="Trebuchet MS"/>
              </a:defRPr>
            </a:lvl4pPr>
            <a:lvl5pPr>
              <a:defRPr sz="20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votre 2ème bloc de texte </a:t>
            </a:r>
          </a:p>
        </p:txBody>
      </p:sp>
      <p:sp>
        <p:nvSpPr>
          <p:cNvPr id="5" name="Espace réservé pour une image  4"/>
          <p:cNvSpPr>
            <a:spLocks noGrp="1"/>
          </p:cNvSpPr>
          <p:nvPr>
            <p:ph type="pic" sz="quarter" idx="13" hasCustomPrompt="1"/>
          </p:nvPr>
        </p:nvSpPr>
        <p:spPr>
          <a:xfrm>
            <a:off x="177782" y="3892957"/>
            <a:ext cx="2117504" cy="11382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ici votre </a:t>
            </a:r>
            <a:r>
              <a:rPr lang="fr-FR" dirty="0" err="1"/>
              <a:t>picto</a:t>
            </a:r>
            <a:endParaRPr lang="fr-FR" dirty="0"/>
          </a:p>
        </p:txBody>
      </p:sp>
      <p:sp>
        <p:nvSpPr>
          <p:cNvPr id="13" name="Espace réservé pour une image  4"/>
          <p:cNvSpPr>
            <a:spLocks noGrp="1"/>
          </p:cNvSpPr>
          <p:nvPr>
            <p:ph type="pic" sz="quarter" idx="14" hasCustomPrompt="1"/>
          </p:nvPr>
        </p:nvSpPr>
        <p:spPr>
          <a:xfrm>
            <a:off x="177149" y="6318548"/>
            <a:ext cx="2117504" cy="11382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ici votre </a:t>
            </a:r>
            <a:r>
              <a:rPr lang="fr-FR" dirty="0" err="1"/>
              <a:t>picto</a:t>
            </a:r>
            <a:endParaRPr lang="fr-FR" dirty="0"/>
          </a:p>
        </p:txBody>
      </p:sp>
      <p:sp>
        <p:nvSpPr>
          <p:cNvPr id="16" name="Espace réservé du texte 8"/>
          <p:cNvSpPr>
            <a:spLocks noGrp="1"/>
          </p:cNvSpPr>
          <p:nvPr>
            <p:ph type="body" sz="quarter" idx="15" hasCustomPrompt="1"/>
          </p:nvPr>
        </p:nvSpPr>
        <p:spPr>
          <a:xfrm>
            <a:off x="177782" y="8744248"/>
            <a:ext cx="6927074" cy="1642809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000" baseline="0">
                <a:latin typeface="Trebuchet MS"/>
                <a:cs typeface="Trebuchet MS"/>
              </a:defRPr>
            </a:lvl1pPr>
            <a:lvl2pPr>
              <a:defRPr sz="2000">
                <a:latin typeface="Trebuchet MS"/>
                <a:cs typeface="Trebuchet MS"/>
              </a:defRPr>
            </a:lvl2pPr>
            <a:lvl3pPr>
              <a:defRPr sz="2000">
                <a:latin typeface="Trebuchet MS"/>
                <a:cs typeface="Trebuchet MS"/>
              </a:defRPr>
            </a:lvl3pPr>
            <a:lvl4pPr>
              <a:defRPr sz="2000">
                <a:latin typeface="Trebuchet MS"/>
                <a:cs typeface="Trebuchet MS"/>
              </a:defRPr>
            </a:lvl4pPr>
            <a:lvl5pPr>
              <a:defRPr sz="20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les informations pratiques et contacts</a:t>
            </a:r>
          </a:p>
          <a:p>
            <a:pPr lvl="0"/>
            <a:r>
              <a:rPr lang="fr-FR" dirty="0"/>
              <a:t>(sur une ou plusieurs lignes) </a:t>
            </a:r>
          </a:p>
          <a:p>
            <a:pPr lvl="0"/>
            <a:r>
              <a:rPr lang="fr-FR" dirty="0"/>
              <a:t>selon vos besoins</a:t>
            </a:r>
          </a:p>
        </p:txBody>
      </p:sp>
    </p:spTree>
    <p:extLst>
      <p:ext uri="{BB962C8B-B14F-4D97-AF65-F5344CB8AC3E}">
        <p14:creationId xmlns:p14="http://schemas.microsoft.com/office/powerpoint/2010/main" val="417687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+ grand bandeau blanc + textes sans pic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Espace réservé pour une image  13"/>
          <p:cNvSpPr>
            <a:spLocks noGrp="1"/>
          </p:cNvSpPr>
          <p:nvPr>
            <p:ph type="pic" sz="quarter" idx="10" hasCustomPrompt="1"/>
          </p:nvPr>
        </p:nvSpPr>
        <p:spPr>
          <a:xfrm>
            <a:off x="7543008" y="1"/>
            <a:ext cx="7581105" cy="10688637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/>
            </a:lvl1pPr>
          </a:lstStyle>
          <a:p>
            <a:r>
              <a:rPr lang="fr-FR" dirty="0"/>
              <a:t>Insérez votre photo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425917" y="3232546"/>
            <a:ext cx="6888518" cy="2792680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4200" u="none" baseline="0">
                <a:latin typeface="Trebuchet MS"/>
                <a:cs typeface="Trebuchet MS"/>
              </a:defRPr>
            </a:lvl1pPr>
            <a:lvl2pPr>
              <a:defRPr sz="2000">
                <a:latin typeface="Trebuchet MS"/>
                <a:cs typeface="Trebuchet MS"/>
              </a:defRPr>
            </a:lvl2pPr>
            <a:lvl3pPr>
              <a:defRPr sz="2000">
                <a:latin typeface="Trebuchet MS"/>
                <a:cs typeface="Trebuchet MS"/>
              </a:defRPr>
            </a:lvl3pPr>
            <a:lvl4pPr>
              <a:defRPr sz="2000">
                <a:latin typeface="Trebuchet MS"/>
                <a:cs typeface="Trebuchet MS"/>
              </a:defRPr>
            </a:lvl4pPr>
            <a:lvl5pPr>
              <a:defRPr sz="20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votre sous accroche 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2" hasCustomPrompt="1"/>
          </p:nvPr>
        </p:nvSpPr>
        <p:spPr>
          <a:xfrm>
            <a:off x="425410" y="6032561"/>
            <a:ext cx="6889026" cy="2792571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700" baseline="0">
                <a:latin typeface="Trebuchet MS"/>
                <a:cs typeface="Trebuchet MS"/>
              </a:defRPr>
            </a:lvl1pPr>
            <a:lvl2pPr marL="703924" marR="0" indent="0" algn="l" defTabSz="7039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2700">
                <a:latin typeface="Trebuchet MS"/>
                <a:cs typeface="Trebuchet MS"/>
              </a:defRPr>
            </a:lvl2pPr>
            <a:lvl3pPr marL="1759808" indent="-351962">
              <a:buFont typeface="Arial"/>
              <a:buChar char="•"/>
              <a:defRPr/>
            </a:lvl3pPr>
            <a:lvl4pPr marL="2463732" indent="-351962">
              <a:buFont typeface="Arial"/>
              <a:buChar char="•"/>
              <a:defRPr/>
            </a:lvl4pPr>
            <a:lvl5pPr marL="3167654" indent="-351962">
              <a:buFont typeface="Arial"/>
              <a:buChar char="•"/>
              <a:defRPr/>
            </a:lvl5pPr>
          </a:lstStyle>
          <a:p>
            <a:pPr lvl="0"/>
            <a:r>
              <a:rPr lang="fr-FR" dirty="0"/>
              <a:t>INSÉREZ VOTRE TEXTE ICI SUR UNE OU DEUX LIGNES :</a:t>
            </a:r>
          </a:p>
          <a:p>
            <a:pPr marL="1143876" marR="0" lvl="1" indent="-439952" algn="l" defTabSz="7039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/>
              <a:t>Insérez votre texte ici sur plusieurs lignes</a:t>
            </a:r>
          </a:p>
          <a:p>
            <a:pPr marL="1143876" marR="0" lvl="1" indent="-439952" algn="l" defTabSz="703924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Char char="•"/>
              <a:tabLst/>
              <a:defRPr/>
            </a:pPr>
            <a:r>
              <a:rPr lang="fr-FR" dirty="0"/>
              <a:t>Insérez votre texte ici sur plusieurs lignes</a:t>
            </a:r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3" hasCustomPrompt="1"/>
          </p:nvPr>
        </p:nvSpPr>
        <p:spPr>
          <a:xfrm>
            <a:off x="425409" y="9233144"/>
            <a:ext cx="6425526" cy="914400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000" baseline="0">
                <a:latin typeface="Trebuchet MS"/>
                <a:cs typeface="Trebuchet MS"/>
              </a:defRPr>
            </a:lvl1pPr>
            <a:lvl2pPr>
              <a:defRPr sz="2000">
                <a:latin typeface="Trebuchet MS"/>
                <a:cs typeface="Trebuchet MS"/>
              </a:defRPr>
            </a:lvl2pPr>
            <a:lvl3pPr>
              <a:defRPr sz="2000">
                <a:latin typeface="Trebuchet MS"/>
                <a:cs typeface="Trebuchet MS"/>
              </a:defRPr>
            </a:lvl3pPr>
            <a:lvl4pPr>
              <a:defRPr sz="2000">
                <a:latin typeface="Trebuchet MS"/>
                <a:cs typeface="Trebuchet MS"/>
              </a:defRPr>
            </a:lvl4pPr>
            <a:lvl5pPr>
              <a:defRPr sz="20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les informations pratiques et contacts</a:t>
            </a:r>
          </a:p>
          <a:p>
            <a:pPr lvl="0"/>
            <a:r>
              <a:rPr lang="fr-FR" dirty="0"/>
              <a:t>(sur une ou plusieurs lignes) </a:t>
            </a:r>
          </a:p>
          <a:p>
            <a:pPr lvl="0"/>
            <a:r>
              <a:rPr lang="fr-FR" dirty="0"/>
              <a:t>selon vos besoins</a:t>
            </a:r>
          </a:p>
        </p:txBody>
      </p:sp>
    </p:spTree>
    <p:extLst>
      <p:ext uri="{BB962C8B-B14F-4D97-AF65-F5344CB8AC3E}">
        <p14:creationId xmlns:p14="http://schemas.microsoft.com/office/powerpoint/2010/main" val="457350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hoto + petit bandeau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  16"/>
          <p:cNvSpPr>
            <a:spLocks noGrp="1"/>
          </p:cNvSpPr>
          <p:nvPr>
            <p:ph type="pic" sz="quarter" idx="10" hasCustomPrompt="1"/>
          </p:nvPr>
        </p:nvSpPr>
        <p:spPr>
          <a:xfrm>
            <a:off x="7466816" y="0"/>
            <a:ext cx="7657297" cy="10688637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votre photo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1" hasCustomPrompt="1"/>
          </p:nvPr>
        </p:nvSpPr>
        <p:spPr>
          <a:xfrm>
            <a:off x="847638" y="5245653"/>
            <a:ext cx="5908054" cy="3287480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700" baseline="0">
                <a:latin typeface="Trebuchet MS"/>
                <a:cs typeface="Trebuchet MS"/>
              </a:defRPr>
            </a:lvl1pPr>
            <a:lvl2pPr>
              <a:defRPr sz="2700">
                <a:latin typeface="Trebuchet MS"/>
                <a:cs typeface="Trebuchet MS"/>
              </a:defRPr>
            </a:lvl2pPr>
            <a:lvl3pPr>
              <a:defRPr sz="2700">
                <a:latin typeface="Trebuchet MS"/>
                <a:cs typeface="Trebuchet MS"/>
              </a:defRPr>
            </a:lvl3pPr>
            <a:lvl4pPr>
              <a:defRPr sz="2700">
                <a:latin typeface="Trebuchet MS"/>
                <a:cs typeface="Trebuchet MS"/>
              </a:defRPr>
            </a:lvl4pPr>
            <a:lvl5pPr>
              <a:defRPr sz="27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votre texte sur une ou deux lignes (vous pouvez choisir la couleur selon votre création)</a:t>
            </a:r>
          </a:p>
        </p:txBody>
      </p:sp>
    </p:spTree>
    <p:extLst>
      <p:ext uri="{BB962C8B-B14F-4D97-AF65-F5344CB8AC3E}">
        <p14:creationId xmlns:p14="http://schemas.microsoft.com/office/powerpoint/2010/main" val="36633205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pleine page + logo 1 parten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  16"/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5124113" cy="106886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baseline="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votre photo </a:t>
            </a:r>
          </a:p>
        </p:txBody>
      </p:sp>
    </p:spTree>
    <p:extLst>
      <p:ext uri="{BB962C8B-B14F-4D97-AF65-F5344CB8AC3E}">
        <p14:creationId xmlns:p14="http://schemas.microsoft.com/office/powerpoint/2010/main" val="3790970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Photo + petit bandeau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  16"/>
          <p:cNvSpPr>
            <a:spLocks noGrp="1"/>
          </p:cNvSpPr>
          <p:nvPr>
            <p:ph type="pic" sz="quarter" idx="10" hasCustomPrompt="1"/>
          </p:nvPr>
        </p:nvSpPr>
        <p:spPr>
          <a:xfrm>
            <a:off x="7619201" y="1"/>
            <a:ext cx="7504912" cy="106886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votre photo</a:t>
            </a:r>
          </a:p>
        </p:txBody>
      </p:sp>
      <p:sp>
        <p:nvSpPr>
          <p:cNvPr id="10" name="Espace réservé pour une image  4"/>
          <p:cNvSpPr>
            <a:spLocks noGrp="1"/>
          </p:cNvSpPr>
          <p:nvPr>
            <p:ph type="pic" sz="quarter" idx="11" hasCustomPrompt="1"/>
          </p:nvPr>
        </p:nvSpPr>
        <p:spPr>
          <a:xfrm>
            <a:off x="5218273" y="9533925"/>
            <a:ext cx="2460366" cy="10239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 algn="ctr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le logo du partenaire</a:t>
            </a:r>
          </a:p>
        </p:txBody>
      </p:sp>
      <p:sp>
        <p:nvSpPr>
          <p:cNvPr id="11" name="Espace réservé pour une image  4"/>
          <p:cNvSpPr>
            <a:spLocks noGrp="1"/>
          </p:cNvSpPr>
          <p:nvPr>
            <p:ph type="pic" sz="quarter" idx="12" hasCustomPrompt="1"/>
          </p:nvPr>
        </p:nvSpPr>
        <p:spPr>
          <a:xfrm>
            <a:off x="2757907" y="9533925"/>
            <a:ext cx="2460366" cy="10239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 algn="ctr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le logo du partenaire</a:t>
            </a:r>
          </a:p>
        </p:txBody>
      </p:sp>
      <p:sp>
        <p:nvSpPr>
          <p:cNvPr id="13" name="Espace réservé pour une image  4"/>
          <p:cNvSpPr>
            <a:spLocks noGrp="1"/>
          </p:cNvSpPr>
          <p:nvPr>
            <p:ph type="pic" sz="quarter" idx="13" hasCustomPrompt="1"/>
          </p:nvPr>
        </p:nvSpPr>
        <p:spPr>
          <a:xfrm>
            <a:off x="297541" y="9533925"/>
            <a:ext cx="2460366" cy="10239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 algn="ctr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le logo du partenaire</a:t>
            </a:r>
          </a:p>
        </p:txBody>
      </p:sp>
    </p:spTree>
    <p:extLst>
      <p:ext uri="{BB962C8B-B14F-4D97-AF65-F5344CB8AC3E}">
        <p14:creationId xmlns:p14="http://schemas.microsoft.com/office/powerpoint/2010/main" val="5565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Photo + petit bandeau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Espace réservé pour une image  16"/>
          <p:cNvSpPr>
            <a:spLocks noGrp="1"/>
          </p:cNvSpPr>
          <p:nvPr>
            <p:ph type="pic" sz="quarter" idx="10" hasCustomPrompt="1"/>
          </p:nvPr>
        </p:nvSpPr>
        <p:spPr>
          <a:xfrm>
            <a:off x="7543008" y="0"/>
            <a:ext cx="7581105" cy="10688637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votre photo</a:t>
            </a:r>
          </a:p>
        </p:txBody>
      </p:sp>
      <p:sp>
        <p:nvSpPr>
          <p:cNvPr id="7" name="Espace réservé du texte 2"/>
          <p:cNvSpPr>
            <a:spLocks noGrp="1"/>
          </p:cNvSpPr>
          <p:nvPr>
            <p:ph type="body" sz="quarter" idx="14" hasCustomPrompt="1"/>
          </p:nvPr>
        </p:nvSpPr>
        <p:spPr>
          <a:xfrm>
            <a:off x="297540" y="5318608"/>
            <a:ext cx="6788315" cy="4215317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>
              <a:buNone/>
              <a:defRPr sz="2700" baseline="0">
                <a:latin typeface="Trebuchet MS"/>
                <a:cs typeface="Trebuchet MS"/>
              </a:defRPr>
            </a:lvl1pPr>
            <a:lvl2pPr>
              <a:defRPr sz="2700">
                <a:latin typeface="Trebuchet MS"/>
                <a:cs typeface="Trebuchet MS"/>
              </a:defRPr>
            </a:lvl2pPr>
            <a:lvl3pPr>
              <a:defRPr sz="2700">
                <a:latin typeface="Trebuchet MS"/>
                <a:cs typeface="Trebuchet MS"/>
              </a:defRPr>
            </a:lvl3pPr>
            <a:lvl4pPr>
              <a:defRPr sz="2700">
                <a:latin typeface="Trebuchet MS"/>
                <a:cs typeface="Trebuchet MS"/>
              </a:defRPr>
            </a:lvl4pPr>
            <a:lvl5pPr>
              <a:defRPr sz="2700">
                <a:latin typeface="Trebuchet MS"/>
                <a:cs typeface="Trebuchet MS"/>
              </a:defRPr>
            </a:lvl5pPr>
          </a:lstStyle>
          <a:p>
            <a:pPr lvl="0"/>
            <a:r>
              <a:rPr lang="fr-FR" dirty="0"/>
              <a:t>Insérez ici votre texte sur une ou deux lignes (vous pouvez choisir la couleur selon votre création)</a:t>
            </a:r>
          </a:p>
        </p:txBody>
      </p:sp>
      <p:sp>
        <p:nvSpPr>
          <p:cNvPr id="10" name="Espace réservé pour une image  4"/>
          <p:cNvSpPr>
            <a:spLocks noGrp="1"/>
          </p:cNvSpPr>
          <p:nvPr>
            <p:ph type="pic" sz="quarter" idx="11" hasCustomPrompt="1"/>
          </p:nvPr>
        </p:nvSpPr>
        <p:spPr>
          <a:xfrm>
            <a:off x="5218273" y="9533925"/>
            <a:ext cx="2460366" cy="10239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 algn="ctr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le logo du partenaire</a:t>
            </a:r>
          </a:p>
        </p:txBody>
      </p:sp>
      <p:sp>
        <p:nvSpPr>
          <p:cNvPr id="11" name="Espace réservé pour une image  4"/>
          <p:cNvSpPr>
            <a:spLocks noGrp="1"/>
          </p:cNvSpPr>
          <p:nvPr>
            <p:ph type="pic" sz="quarter" idx="12" hasCustomPrompt="1"/>
          </p:nvPr>
        </p:nvSpPr>
        <p:spPr>
          <a:xfrm>
            <a:off x="2757907" y="9533925"/>
            <a:ext cx="2460366" cy="10239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 algn="ctr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le logo du partenaire</a:t>
            </a:r>
          </a:p>
        </p:txBody>
      </p:sp>
      <p:sp>
        <p:nvSpPr>
          <p:cNvPr id="12" name="Espace réservé pour une image  4"/>
          <p:cNvSpPr>
            <a:spLocks noGrp="1"/>
          </p:cNvSpPr>
          <p:nvPr>
            <p:ph type="pic" sz="quarter" idx="13" hasCustomPrompt="1"/>
          </p:nvPr>
        </p:nvSpPr>
        <p:spPr>
          <a:xfrm>
            <a:off x="297541" y="9533925"/>
            <a:ext cx="2460366" cy="1023938"/>
          </a:xfrm>
          <a:prstGeom prst="rect">
            <a:avLst/>
          </a:prstGeom>
        </p:spPr>
        <p:txBody>
          <a:bodyPr vert="horz" lIns="129314" tIns="64657" rIns="129314" bIns="64657"/>
          <a:lstStyle>
            <a:lvl1pPr marL="0" indent="0" algn="ctr">
              <a:buNone/>
              <a:defRPr sz="2000">
                <a:latin typeface="Trebuchet MS"/>
                <a:cs typeface="Trebuchet MS"/>
              </a:defRPr>
            </a:lvl1pPr>
          </a:lstStyle>
          <a:p>
            <a:r>
              <a:rPr lang="fr-FR" dirty="0"/>
              <a:t>Insérez le logo du partenaire</a:t>
            </a:r>
          </a:p>
        </p:txBody>
      </p:sp>
    </p:spTree>
    <p:extLst>
      <p:ext uri="{BB962C8B-B14F-4D97-AF65-F5344CB8AC3E}">
        <p14:creationId xmlns:p14="http://schemas.microsoft.com/office/powerpoint/2010/main" val="3763184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091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0" r:id="rId4"/>
    <p:sldLayoutId id="2147483661" r:id="rId5"/>
    <p:sldLayoutId id="2147483662" r:id="rId6"/>
    <p:sldLayoutId id="2147483663" r:id="rId7"/>
    <p:sldLayoutId id="2147483664" r:id="rId8"/>
  </p:sldLayoutIdLst>
  <p:txStyles>
    <p:titleStyle>
      <a:lvl1pPr algn="ctr" defTabSz="703924" rtl="0" eaLnBrk="1" latinLnBrk="0" hangingPunct="1">
        <a:spcBef>
          <a:spcPct val="0"/>
        </a:spcBef>
        <a:buNone/>
        <a:defRPr sz="6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27942" indent="-527942" algn="l" defTabSz="703924" rtl="0" eaLnBrk="1" latinLnBrk="0" hangingPunct="1">
        <a:spcBef>
          <a:spcPct val="20000"/>
        </a:spcBef>
        <a:buFont typeface="Arial"/>
        <a:buChar char="•"/>
        <a:defRPr sz="4900" kern="1200">
          <a:solidFill>
            <a:schemeClr val="tx1"/>
          </a:solidFill>
          <a:latin typeface="+mn-lt"/>
          <a:ea typeface="+mn-ea"/>
          <a:cs typeface="+mn-cs"/>
        </a:defRPr>
      </a:lvl1pPr>
      <a:lvl2pPr marL="1143876" indent="-439952" algn="l" defTabSz="703924" rtl="0" eaLnBrk="1" latinLnBrk="0" hangingPunct="1">
        <a:spcBef>
          <a:spcPct val="20000"/>
        </a:spcBef>
        <a:buFont typeface="Arial"/>
        <a:buChar char="–"/>
        <a:defRPr sz="4200" kern="1200">
          <a:solidFill>
            <a:schemeClr val="tx1"/>
          </a:solidFill>
          <a:latin typeface="+mn-lt"/>
          <a:ea typeface="+mn-ea"/>
          <a:cs typeface="+mn-cs"/>
        </a:defRPr>
      </a:lvl2pPr>
      <a:lvl3pPr marL="1759808" indent="-351962" algn="l" defTabSz="703924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3pPr>
      <a:lvl4pPr marL="2463732" indent="-351962" algn="l" defTabSz="703924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167654" indent="-351962" algn="l" defTabSz="703924" rtl="0" eaLnBrk="1" latinLnBrk="0" hangingPunct="1">
        <a:spcBef>
          <a:spcPct val="20000"/>
        </a:spcBef>
        <a:buFont typeface="Arial"/>
        <a:buChar char="»"/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3871578" indent="-351962" algn="l" defTabSz="703924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4575501" indent="-351962" algn="l" defTabSz="703924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279424" indent="-351962" algn="l" defTabSz="703924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5983347" indent="-351962" algn="l" defTabSz="703924" rtl="0" eaLnBrk="1" latinLnBrk="0" hangingPunct="1">
        <a:spcBef>
          <a:spcPct val="20000"/>
        </a:spcBef>
        <a:buFont typeface="Arial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03924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07846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11770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15693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19616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23539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927462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631385" algn="l" defTabSz="703924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rganigramme : Alternative 11" descr="Sur Fougères">
            <a:extLst>
              <a:ext uri="{FF2B5EF4-FFF2-40B4-BE49-F238E27FC236}">
                <a16:creationId xmlns:a16="http://schemas.microsoft.com/office/drawing/2014/main" id="{C32018B6-229F-43A7-B887-4CA9CAD21997}"/>
              </a:ext>
            </a:extLst>
          </p:cNvPr>
          <p:cNvSpPr/>
          <p:nvPr/>
        </p:nvSpPr>
        <p:spPr>
          <a:xfrm>
            <a:off x="10436899" y="4194439"/>
            <a:ext cx="4500000" cy="5400000"/>
          </a:xfrm>
          <a:prstGeom prst="flowChartAlternateProcess">
            <a:avLst/>
          </a:prstGeom>
          <a:solidFill>
            <a:srgbClr val="9F125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11" name="Organigramme : Alternative 10">
            <a:extLst>
              <a:ext uri="{FF2B5EF4-FFF2-40B4-BE49-F238E27FC236}">
                <a16:creationId xmlns:a16="http://schemas.microsoft.com/office/drawing/2014/main" id="{035BA663-E1BD-4EAB-93B6-44BBDE54726A}"/>
              </a:ext>
            </a:extLst>
          </p:cNvPr>
          <p:cNvSpPr/>
          <p:nvPr/>
        </p:nvSpPr>
        <p:spPr>
          <a:xfrm>
            <a:off x="5340692" y="4189449"/>
            <a:ext cx="4500000" cy="5400000"/>
          </a:xfrm>
          <a:prstGeom prst="flowChartAlternateProcess">
            <a:avLst/>
          </a:prstGeom>
          <a:solidFill>
            <a:schemeClr val="bg1"/>
          </a:solidFill>
          <a:ln>
            <a:solidFill>
              <a:srgbClr val="9F125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" name="Organigramme : Alternative 1">
            <a:extLst>
              <a:ext uri="{FF2B5EF4-FFF2-40B4-BE49-F238E27FC236}">
                <a16:creationId xmlns:a16="http://schemas.microsoft.com/office/drawing/2014/main" id="{596D5FBE-2866-414D-9FE2-1A6ADF512495}"/>
              </a:ext>
            </a:extLst>
          </p:cNvPr>
          <p:cNvSpPr/>
          <p:nvPr/>
        </p:nvSpPr>
        <p:spPr>
          <a:xfrm>
            <a:off x="528180" y="4206872"/>
            <a:ext cx="4500000" cy="5400000"/>
          </a:xfrm>
          <a:prstGeom prst="flowChartAlternateProcess">
            <a:avLst/>
          </a:prstGeom>
          <a:solidFill>
            <a:srgbClr val="9F1256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7606066" y="59131"/>
            <a:ext cx="7518047" cy="1068863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grpSp>
        <p:nvGrpSpPr>
          <p:cNvPr id="4" name="Grouper 3"/>
          <p:cNvGrpSpPr/>
          <p:nvPr/>
        </p:nvGrpSpPr>
        <p:grpSpPr>
          <a:xfrm>
            <a:off x="12187004" y="-322663"/>
            <a:ext cx="2917175" cy="11500396"/>
            <a:chOff x="12241515" y="-322663"/>
            <a:chExt cx="2917175" cy="11500396"/>
          </a:xfrm>
        </p:grpSpPr>
        <p:pic>
          <p:nvPicPr>
            <p:cNvPr id="5" name="Image 4" descr="Logo A3.pn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95007" y="-322663"/>
              <a:ext cx="2863683" cy="2880000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  <p:pic>
          <p:nvPicPr>
            <p:cNvPr id="6" name="Image 5" descr="Signature A3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2241515" y="9656822"/>
              <a:ext cx="2882598" cy="1520911"/>
            </a:xfrm>
            <a:prstGeom prst="rect">
              <a:avLst/>
            </a:prstGeom>
            <a:effectLst>
              <a:outerShdw blurRad="50800" dist="38100" dir="8100000" algn="tr" rotWithShape="0">
                <a:prstClr val="black">
                  <a:alpha val="40000"/>
                </a:prstClr>
              </a:outerShdw>
            </a:effectLst>
          </p:spPr>
        </p:pic>
      </p:grpSp>
      <p:sp>
        <p:nvSpPr>
          <p:cNvPr id="18" name="Rectangle 17"/>
          <p:cNvSpPr/>
          <p:nvPr/>
        </p:nvSpPr>
        <p:spPr>
          <a:xfrm flipV="1">
            <a:off x="2596036" y="2678395"/>
            <a:ext cx="10020059" cy="1017743"/>
          </a:xfrm>
          <a:prstGeom prst="rect">
            <a:avLst/>
          </a:prstGeom>
          <a:solidFill>
            <a:schemeClr val="bg1"/>
          </a:solidFill>
          <a:ln w="3175" cmpd="sng">
            <a:solidFill>
              <a:srgbClr val="9F1256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2694559" y="2720462"/>
            <a:ext cx="970409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9F1256"/>
                </a:solidFill>
                <a:latin typeface="Trebuchet MS" panose="020B0603020202020204" pitchFamily="34" charset="0"/>
              </a:rPr>
              <a:t>Les prochaines réunions d’information sur les territoires</a:t>
            </a:r>
          </a:p>
          <a:p>
            <a:pPr algn="ctr"/>
            <a:r>
              <a:rPr lang="fr-FR" b="1" dirty="0">
                <a:solidFill>
                  <a:srgbClr val="9F1256"/>
                </a:solidFill>
                <a:latin typeface="Trebuchet MS" panose="020B0603020202020204" pitchFamily="34" charset="0"/>
              </a:rPr>
              <a:t>de 9h30 à 12h – inscription obligatoire</a:t>
            </a:r>
          </a:p>
        </p:txBody>
      </p:sp>
      <p:cxnSp>
        <p:nvCxnSpPr>
          <p:cNvPr id="19" name="Connecteur droit 18"/>
          <p:cNvCxnSpPr/>
          <p:nvPr/>
        </p:nvCxnSpPr>
        <p:spPr>
          <a:xfrm>
            <a:off x="7562056" y="-632558"/>
            <a:ext cx="0" cy="10688637"/>
          </a:xfrm>
          <a:prstGeom prst="line">
            <a:avLst/>
          </a:prstGeom>
          <a:ln>
            <a:noFill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Ellipse 15">
            <a:extLst>
              <a:ext uri="{FF2B5EF4-FFF2-40B4-BE49-F238E27FC236}">
                <a16:creationId xmlns:a16="http://schemas.microsoft.com/office/drawing/2014/main" id="{A401BA1F-C17A-45E0-A4AA-7AC0ED272DEF}"/>
              </a:ext>
            </a:extLst>
          </p:cNvPr>
          <p:cNvSpPr/>
          <p:nvPr/>
        </p:nvSpPr>
        <p:spPr>
          <a:xfrm>
            <a:off x="600815" y="119070"/>
            <a:ext cx="2520000" cy="2520000"/>
          </a:xfrm>
          <a:prstGeom prst="ellipse">
            <a:avLst/>
          </a:prstGeom>
          <a:solidFill>
            <a:srgbClr val="83B947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129314" tIns="64657" rIns="129314" bIns="64657" rtlCol="0" anchor="ctr"/>
          <a:lstStyle/>
          <a:p>
            <a:pPr algn="ctr"/>
            <a:endParaRPr lang="fr-FR" dirty="0"/>
          </a:p>
        </p:txBody>
      </p:sp>
      <p:sp>
        <p:nvSpPr>
          <p:cNvPr id="21" name="ZoneTexte 20">
            <a:extLst>
              <a:ext uri="{FF2B5EF4-FFF2-40B4-BE49-F238E27FC236}">
                <a16:creationId xmlns:a16="http://schemas.microsoft.com/office/drawing/2014/main" id="{15B60B8B-9769-4644-AEB1-57CFF44EE9B7}"/>
              </a:ext>
            </a:extLst>
          </p:cNvPr>
          <p:cNvSpPr txBox="1"/>
          <p:nvPr/>
        </p:nvSpPr>
        <p:spPr>
          <a:xfrm>
            <a:off x="1240071" y="854525"/>
            <a:ext cx="9704097" cy="2004936"/>
          </a:xfrm>
          <a:prstGeom prst="rect">
            <a:avLst/>
          </a:prstGeom>
          <a:noFill/>
        </p:spPr>
        <p:txBody>
          <a:bodyPr wrap="square" lIns="129314" tIns="64657" rIns="129314" bIns="64657" rtlCol="0">
            <a:spAutoFit/>
          </a:bodyPr>
          <a:lstStyle/>
          <a:p>
            <a:pPr>
              <a:lnSpc>
                <a:spcPct val="70000"/>
              </a:lnSpc>
            </a:pPr>
            <a:r>
              <a:rPr lang="fr-FR" sz="4200" dirty="0">
                <a:latin typeface="Trebuchet MS"/>
                <a:cs typeface="Trebuchet MS"/>
              </a:rPr>
              <a:t>Vous </a:t>
            </a:r>
          </a:p>
          <a:p>
            <a:pPr>
              <a:lnSpc>
                <a:spcPct val="70000"/>
              </a:lnSpc>
            </a:pPr>
            <a:r>
              <a:rPr lang="fr-FR" sz="4200" dirty="0">
                <a:latin typeface="Trebuchet MS"/>
                <a:cs typeface="Trebuchet MS"/>
              </a:rPr>
              <a:t>souhaitez</a:t>
            </a:r>
          </a:p>
          <a:p>
            <a:pPr>
              <a:lnSpc>
                <a:spcPct val="70000"/>
              </a:lnSpc>
            </a:pPr>
            <a:r>
              <a:rPr lang="fr-FR" sz="4200" b="1" u="sng" dirty="0">
                <a:latin typeface="Trebuchet MS"/>
                <a:cs typeface="Trebuchet MS"/>
              </a:rPr>
              <a:t>devenir </a:t>
            </a:r>
            <a:r>
              <a:rPr lang="fr-FR" sz="4200" b="1" u="sng" dirty="0" err="1">
                <a:latin typeface="Trebuchet MS"/>
                <a:cs typeface="Trebuchet MS"/>
              </a:rPr>
              <a:t>Assistant·e</a:t>
            </a:r>
            <a:r>
              <a:rPr lang="fr-FR" sz="4200" b="1" u="sng" dirty="0">
                <a:latin typeface="Trebuchet MS"/>
                <a:cs typeface="Trebuchet MS"/>
              </a:rPr>
              <a:t> </a:t>
            </a:r>
            <a:r>
              <a:rPr lang="fr-FR" sz="4200" b="1" u="sng" dirty="0" err="1">
                <a:latin typeface="Trebuchet MS"/>
                <a:cs typeface="Trebuchet MS"/>
              </a:rPr>
              <a:t>Maternel·le</a:t>
            </a:r>
            <a:endParaRPr lang="fr-FR" sz="4200" b="1" u="sng" spc="424" dirty="0">
              <a:latin typeface="Trebuchet MS"/>
              <a:cs typeface="Trebuchet MS"/>
            </a:endParaRPr>
          </a:p>
          <a:p>
            <a:pPr>
              <a:lnSpc>
                <a:spcPct val="80000"/>
              </a:lnSpc>
            </a:pPr>
            <a:r>
              <a:rPr lang="fr-FR" sz="4200" b="1" u="sng" spc="424" dirty="0">
                <a:latin typeface="Trebuchet MS"/>
                <a:cs typeface="Trebuchet MS"/>
              </a:rPr>
              <a:t> </a:t>
            </a: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7F9AF96A-1639-4266-96A9-BE570FBD39DA}"/>
              </a:ext>
            </a:extLst>
          </p:cNvPr>
          <p:cNvSpPr txBox="1"/>
          <p:nvPr/>
        </p:nvSpPr>
        <p:spPr>
          <a:xfrm>
            <a:off x="5285510" y="4350235"/>
            <a:ext cx="4687149" cy="44319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>
                <a:latin typeface="Trebuchet MS" panose="020B0603020202020204" pitchFamily="34" charset="0"/>
              </a:rPr>
              <a:t>Thorigné-Fouillard</a:t>
            </a:r>
            <a:endParaRPr lang="fr-FR" sz="2000" dirty="0">
              <a:latin typeface="Trebuchet MS" panose="020B0603020202020204" pitchFamily="34" charset="0"/>
            </a:endParaRPr>
          </a:p>
          <a:p>
            <a:pPr algn="ctr"/>
            <a:r>
              <a:rPr lang="fr-FR" sz="1800" dirty="0">
                <a:latin typeface="Trebuchet MS" panose="020B0603020202020204" pitchFamily="34" charset="0"/>
              </a:rPr>
              <a:t>Vendredi 10 janvier 2025</a:t>
            </a:r>
          </a:p>
          <a:p>
            <a:pPr algn="ctr"/>
            <a:r>
              <a:rPr lang="fr-FR" sz="1800" dirty="0">
                <a:latin typeface="Trebuchet MS" panose="020B0603020202020204" pitchFamily="34" charset="0"/>
              </a:rPr>
              <a:t>Vendredi 07 février 2025</a:t>
            </a:r>
          </a:p>
          <a:p>
            <a:pPr algn="ctr"/>
            <a:r>
              <a:rPr lang="fr-FR" sz="1800" dirty="0">
                <a:latin typeface="Trebuchet MS" panose="020B0603020202020204" pitchFamily="34" charset="0"/>
              </a:rPr>
              <a:t>Vendredi 7 mars 2025</a:t>
            </a:r>
          </a:p>
          <a:p>
            <a:pPr algn="ctr"/>
            <a:r>
              <a:rPr lang="fr-FR" sz="1800" dirty="0">
                <a:latin typeface="Trebuchet MS" panose="020B0603020202020204" pitchFamily="34" charset="0"/>
              </a:rPr>
              <a:t>Vendredi 4 avril 2025</a:t>
            </a:r>
          </a:p>
          <a:p>
            <a:pPr algn="ctr"/>
            <a:r>
              <a:rPr lang="fr-FR" sz="1800" dirty="0">
                <a:latin typeface="Trebuchet MS" panose="020B0603020202020204" pitchFamily="34" charset="0"/>
              </a:rPr>
              <a:t>Vendredi 16 mai 2025</a:t>
            </a:r>
          </a:p>
          <a:p>
            <a:pPr algn="ctr"/>
            <a:r>
              <a:rPr lang="fr-FR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Vendredi 6 juin 2025</a:t>
            </a:r>
          </a:p>
          <a:p>
            <a:pPr algn="ctr"/>
            <a:r>
              <a:rPr lang="fr-FR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Vendredi 04 juillet 2025</a:t>
            </a:r>
          </a:p>
          <a:p>
            <a:pPr algn="ctr"/>
            <a:r>
              <a:rPr lang="fr-FR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Vendredi 05 septembre 2025</a:t>
            </a:r>
          </a:p>
          <a:p>
            <a:pPr algn="ctr"/>
            <a:r>
              <a:rPr lang="fr-FR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Vendredi 03 octobre 2025</a:t>
            </a:r>
          </a:p>
          <a:p>
            <a:pPr algn="ctr"/>
            <a:r>
              <a:rPr lang="fr-FR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Vendredi 07 novembre 2025</a:t>
            </a:r>
          </a:p>
          <a:p>
            <a:pPr algn="ctr"/>
            <a:r>
              <a:rPr lang="fr-FR" sz="1800" dirty="0">
                <a:solidFill>
                  <a:srgbClr val="000000"/>
                </a:solidFill>
                <a:latin typeface="Trebuchet MS" panose="020B0603020202020204" pitchFamily="34" charset="0"/>
              </a:rPr>
              <a:t>Vendredi 05 décembre 2025</a:t>
            </a:r>
          </a:p>
          <a:p>
            <a:pPr algn="ctr"/>
            <a:r>
              <a:rPr lang="fr-FR" sz="2400" b="1" dirty="0">
                <a:solidFill>
                  <a:srgbClr val="000000"/>
                </a:solidFill>
                <a:latin typeface="Trebuchet MS" panose="020B0603020202020204" pitchFamily="34" charset="0"/>
              </a:rPr>
              <a:t>Horaires spécifiqu</a:t>
            </a:r>
            <a:r>
              <a:rPr lang="fr-FR" sz="2600" b="1" dirty="0">
                <a:solidFill>
                  <a:srgbClr val="000000"/>
                </a:solidFill>
                <a:latin typeface="Trebuchet MS" panose="020B0603020202020204" pitchFamily="34" charset="0"/>
              </a:rPr>
              <a:t>es : </a:t>
            </a:r>
          </a:p>
          <a:p>
            <a:pPr algn="ctr"/>
            <a:r>
              <a:rPr lang="fr-FR" sz="2600" b="1" dirty="0">
                <a:solidFill>
                  <a:srgbClr val="000000"/>
                </a:solidFill>
                <a:latin typeface="Trebuchet MS" panose="020B0603020202020204" pitchFamily="34" charset="0"/>
              </a:rPr>
              <a:t>de 09h00 à 11h30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78D0F42A-01B5-465C-AE0A-565B794D8F25}"/>
              </a:ext>
            </a:extLst>
          </p:cNvPr>
          <p:cNvSpPr txBox="1"/>
          <p:nvPr/>
        </p:nvSpPr>
        <p:spPr>
          <a:xfrm>
            <a:off x="215720" y="8940442"/>
            <a:ext cx="511726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02.99.02.47.40 / 02.99.02.47.41</a:t>
            </a:r>
          </a:p>
          <a:p>
            <a:pPr algn="ctr"/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Ou 02.99.02.48.93.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D47A483-FF31-40E0-B719-ADD29D9A0FAB}"/>
              </a:ext>
            </a:extLst>
          </p:cNvPr>
          <p:cNvSpPr txBox="1"/>
          <p:nvPr/>
        </p:nvSpPr>
        <p:spPr>
          <a:xfrm>
            <a:off x="10604134" y="9131777"/>
            <a:ext cx="427315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chemeClr val="bg1"/>
                </a:solidFill>
                <a:latin typeface="Trebuchet MS" panose="020B0603020202020204" pitchFamily="34" charset="0"/>
              </a:rPr>
              <a:t>02.99.02.45.40</a:t>
            </a:r>
          </a:p>
        </p:txBody>
      </p:sp>
      <p:sp>
        <p:nvSpPr>
          <p:cNvPr id="26" name="ZoneTexte 25">
            <a:extLst>
              <a:ext uri="{FF2B5EF4-FFF2-40B4-BE49-F238E27FC236}">
                <a16:creationId xmlns:a16="http://schemas.microsoft.com/office/drawing/2014/main" id="{1138FAA0-E197-4DFD-A295-CC6ED09D85D0}"/>
              </a:ext>
            </a:extLst>
          </p:cNvPr>
          <p:cNvSpPr txBox="1"/>
          <p:nvPr/>
        </p:nvSpPr>
        <p:spPr>
          <a:xfrm>
            <a:off x="520208" y="4385230"/>
            <a:ext cx="4636637" cy="4739759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3200" b="1">
                <a:solidFill>
                  <a:srgbClr val="83B947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>
                <a:solidFill>
                  <a:schemeClr val="bg1"/>
                </a:solidFill>
              </a:rPr>
              <a:t>Bain-de-Bretagne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28 Mars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27 juin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17 octobre 2025</a:t>
            </a:r>
          </a:p>
          <a:p>
            <a:r>
              <a:rPr lang="fr-FR" dirty="0">
                <a:solidFill>
                  <a:schemeClr val="bg1"/>
                </a:solidFill>
              </a:rPr>
              <a:t>Montfort-sur-Meu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28 février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 Vendredi 23 Mai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26 septembre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19 décembre 2025</a:t>
            </a:r>
          </a:p>
          <a:p>
            <a:r>
              <a:rPr lang="fr-FR" dirty="0">
                <a:solidFill>
                  <a:schemeClr val="bg1"/>
                </a:solidFill>
              </a:rPr>
              <a:t>Vitré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31 janvier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25 Avril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29 Aout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28 Novembre 2025</a:t>
            </a:r>
          </a:p>
        </p:txBody>
      </p:sp>
      <p:sp>
        <p:nvSpPr>
          <p:cNvPr id="29" name="ZoneTexte 28">
            <a:extLst>
              <a:ext uri="{FF2B5EF4-FFF2-40B4-BE49-F238E27FC236}">
                <a16:creationId xmlns:a16="http://schemas.microsoft.com/office/drawing/2014/main" id="{2C1C8EA2-B46F-4A2A-8BBF-04B36B867435}"/>
              </a:ext>
            </a:extLst>
          </p:cNvPr>
          <p:cNvSpPr txBox="1"/>
          <p:nvPr/>
        </p:nvSpPr>
        <p:spPr>
          <a:xfrm>
            <a:off x="10694229" y="4385230"/>
            <a:ext cx="4084475" cy="4616648"/>
          </a:xfrm>
          <a:prstGeom prst="rect">
            <a:avLst/>
          </a:prstGeom>
          <a:noFill/>
          <a:ln w="38100">
            <a:noFill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 algn="ctr">
              <a:defRPr sz="3200" b="1">
                <a:solidFill>
                  <a:srgbClr val="83B947"/>
                </a:solidFill>
                <a:latin typeface="Trebuchet MS" panose="020B0603020202020204" pitchFamily="34" charset="0"/>
              </a:defRPr>
            </a:lvl1pPr>
          </a:lstStyle>
          <a:p>
            <a:r>
              <a:rPr lang="fr-FR" dirty="0">
                <a:solidFill>
                  <a:schemeClr val="bg1"/>
                </a:solidFill>
              </a:rPr>
              <a:t>Combourg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07 février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25 avril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04 juillet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14 novembre 2025</a:t>
            </a:r>
            <a:endParaRPr lang="fr-FR" sz="1500" dirty="0">
              <a:solidFill>
                <a:schemeClr val="bg1"/>
              </a:solidFill>
            </a:endParaRPr>
          </a:p>
          <a:p>
            <a:r>
              <a:rPr lang="fr-FR" dirty="0">
                <a:solidFill>
                  <a:schemeClr val="bg1"/>
                </a:solidFill>
              </a:rPr>
              <a:t>Saint-Malo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14 Mars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16 mai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12 septembre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12 décembre 2025</a:t>
            </a:r>
            <a:endParaRPr lang="fr-FR" sz="1500" dirty="0">
              <a:solidFill>
                <a:schemeClr val="bg1"/>
              </a:solidFill>
            </a:endParaRPr>
          </a:p>
          <a:p>
            <a:pPr lvl="0"/>
            <a:r>
              <a:rPr lang="fr-FR" dirty="0">
                <a:solidFill>
                  <a:schemeClr val="bg1"/>
                </a:solidFill>
              </a:rPr>
              <a:t>Fougères</a:t>
            </a:r>
          </a:p>
          <a:p>
            <a:pPr lvl="0"/>
            <a:r>
              <a:rPr lang="fr-FR" sz="1800" b="0" dirty="0">
                <a:solidFill>
                  <a:schemeClr val="bg1"/>
                </a:solidFill>
              </a:rPr>
              <a:t>Vendredi 17 janvier 2025</a:t>
            </a:r>
          </a:p>
          <a:p>
            <a:r>
              <a:rPr lang="fr-FR" sz="1800" b="0" dirty="0">
                <a:solidFill>
                  <a:schemeClr val="bg1"/>
                </a:solidFill>
              </a:rPr>
              <a:t>Vendredi 13 juin 2025</a:t>
            </a:r>
          </a:p>
          <a:p>
            <a:pPr lvl="0"/>
            <a:r>
              <a:rPr lang="fr-FR" sz="1800" b="0" dirty="0">
                <a:solidFill>
                  <a:schemeClr val="bg1"/>
                </a:solidFill>
              </a:rPr>
              <a:t>Vendredi 10 octobre 2025</a:t>
            </a:r>
          </a:p>
        </p:txBody>
      </p:sp>
      <p:sp>
        <p:nvSpPr>
          <p:cNvPr id="30" name="ZoneTexte 29">
            <a:extLst>
              <a:ext uri="{FF2B5EF4-FFF2-40B4-BE49-F238E27FC236}">
                <a16:creationId xmlns:a16="http://schemas.microsoft.com/office/drawing/2014/main" id="{FDD8A417-38FA-456F-B7F2-80C686B45521}"/>
              </a:ext>
            </a:extLst>
          </p:cNvPr>
          <p:cNvSpPr txBox="1"/>
          <p:nvPr/>
        </p:nvSpPr>
        <p:spPr>
          <a:xfrm>
            <a:off x="5807115" y="8933831"/>
            <a:ext cx="375763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b="1" dirty="0">
                <a:solidFill>
                  <a:srgbClr val="000000"/>
                </a:solidFill>
                <a:latin typeface="Trebuchet MS" panose="020B0603020202020204" pitchFamily="34" charset="0"/>
              </a:rPr>
              <a:t>02.99.02.49.27 ou 02.99.02.44.23</a:t>
            </a:r>
          </a:p>
        </p:txBody>
      </p:sp>
    </p:spTree>
    <p:extLst>
      <p:ext uri="{BB962C8B-B14F-4D97-AF65-F5344CB8AC3E}">
        <p14:creationId xmlns:p14="http://schemas.microsoft.com/office/powerpoint/2010/main" val="1630946150"/>
      </p:ext>
    </p:extLst>
  </p:cSld>
  <p:clrMapOvr>
    <a:masterClrMapping/>
  </p:clrMapOvr>
</p:sld>
</file>

<file path=ppt/theme/theme1.xml><?xml version="1.0" encoding="utf-8"?>
<a:theme xmlns:a="http://schemas.openxmlformats.org/drawingml/2006/main" name="Ille et Vilaine - Gabarit A4">
  <a:themeElements>
    <a:clrScheme name="Département Ille et Vilaine - gabarit A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EA4AF"/>
      </a:accent1>
      <a:accent2>
        <a:srgbClr val="008843"/>
      </a:accent2>
      <a:accent3>
        <a:srgbClr val="8BBB2E"/>
      </a:accent3>
      <a:accent4>
        <a:srgbClr val="F6BC1C"/>
      </a:accent4>
      <a:accent5>
        <a:srgbClr val="EB9931"/>
      </a:accent5>
      <a:accent6>
        <a:srgbClr val="CE272B"/>
      </a:accent6>
      <a:hlink>
        <a:srgbClr val="D21F64"/>
      </a:hlink>
      <a:folHlink>
        <a:srgbClr val="F5CD94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iblioDocDept35" ma:contentTypeID="0x01010012BA04338A824911AB08351CEEE47C6500E31F7FEED99C2F41A21C16D55E6C0345" ma:contentTypeVersion="2" ma:contentTypeDescription="Type de contenu BiblioDocDept35" ma:contentTypeScope="" ma:versionID="e5fd342be3af0ddd735d88b9269b351d">
  <xsd:schema xmlns:xsd="http://www.w3.org/2001/XMLSchema" xmlns:xs="http://www.w3.org/2001/XMLSchema" xmlns:p="http://schemas.microsoft.com/office/2006/metadata/properties" xmlns:ns2="0c688a26-9520-481a-a97d-5ccc3d7491e4" xmlns:ns3="c6743689-ae56-49ce-b338-31c41d979753" targetNamespace="http://schemas.microsoft.com/office/2006/metadata/properties" ma:root="true" ma:fieldsID="7e151ce4f11b57fd2aabb07d18b17b0e" ns2:_="" ns3:_="">
    <xsd:import namespace="0c688a26-9520-481a-a97d-5ccc3d7491e4"/>
    <xsd:import namespace="c6743689-ae56-49ce-b338-31c41d979753"/>
    <xsd:element name="properties">
      <xsd:complexType>
        <xsd:sequence>
          <xsd:element name="documentManagement">
            <xsd:complexType>
              <xsd:all>
                <xsd:element ref="ns2:MotCle" minOccurs="0"/>
                <xsd:element ref="ns2:TypologieField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688a26-9520-481a-a97d-5ccc3d7491e4" elementFormDefault="qualified">
    <xsd:import namespace="http://schemas.microsoft.com/office/2006/documentManagement/types"/>
    <xsd:import namespace="http://schemas.microsoft.com/office/infopath/2007/PartnerControls"/>
    <xsd:element name="MotCle" ma:index="8" nillable="true" ma:displayName="Mot-clé" ma:internalName="MotCle">
      <xsd:simpleType>
        <xsd:restriction base="dms:Text"/>
      </xsd:simpleType>
    </xsd:element>
    <xsd:element name="TypologieField" ma:index="10" ma:taxonomy="true" ma:internalName="TypologieField" ma:taxonomyFieldName="Typologie" ma:displayName="Typologie" ma:default="1;#Document de travail (brouillons, notes)|9688cebd-89d4-4f5e-8820-dbffe1313d7e" ma:fieldId="{0af04d78-ea08-4456-85f6-96214c6e3488}" ma:sspId="7dc392d7-09f2-4996-8b5b-bc6eefa3b932" ma:termSetId="63367ad3-03a2-4500-b8d6-fbc5ee6d801c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43689-ae56-49ce-b338-31c41d979753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Colonne Attraper tout de Taxonomie" ma:description="" ma:hidden="true" ma:list="{bbd4a482-3752-4c6b-bcdf-ab34d5686d86}" ma:internalName="TaxCatchAll" ma:showField="CatchAllData" ma:web="c6743689-ae56-49ce-b338-31c41d97975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otCle xmlns="0c688a26-9520-481a-a97d-5ccc3d7491e4" xsi:nil="true"/>
    <TaxCatchAll xmlns="c6743689-ae56-49ce-b338-31c41d979753">
      <Value>1</Value>
    </TaxCatchAll>
    <TypologieField xmlns="0c688a26-9520-481a-a97d-5ccc3d7491e4">
      <Terms xmlns="http://schemas.microsoft.com/office/infopath/2007/PartnerControls">
        <TermInfo xmlns="http://schemas.microsoft.com/office/infopath/2007/PartnerControls">
          <TermName xmlns="http://schemas.microsoft.com/office/infopath/2007/PartnerControls">Document de travail (brouillons, notes)</TermName>
          <TermId xmlns="http://schemas.microsoft.com/office/infopath/2007/PartnerControls">9688cebd-89d4-4f5e-8820-dbffe1313d7e</TermId>
        </TermInfo>
      </Terms>
    </TypologieField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8A4D3C-8CA0-44A2-9952-AE3827C558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c688a26-9520-481a-a97d-5ccc3d7491e4"/>
    <ds:schemaRef ds:uri="c6743689-ae56-49ce-b338-31c41d97975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70783D0-FB19-4FAE-86A9-1E86AE5012A1}">
  <ds:schemaRefs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elements/1.1/"/>
    <ds:schemaRef ds:uri="0c688a26-9520-481a-a97d-5ccc3d7491e4"/>
    <ds:schemaRef ds:uri="http://purl.org/dc/terms/"/>
    <ds:schemaRef ds:uri="http://purl.org/dc/dcmitype/"/>
    <ds:schemaRef ds:uri="http://schemas.microsoft.com/office/2006/documentManagement/types"/>
    <ds:schemaRef ds:uri="c6743689-ae56-49ce-b338-31c41d979753"/>
  </ds:schemaRefs>
</ds:datastoreItem>
</file>

<file path=customXml/itemProps3.xml><?xml version="1.0" encoding="utf-8"?>
<ds:datastoreItem xmlns:ds="http://schemas.openxmlformats.org/officeDocument/2006/customXml" ds:itemID="{A3569BE8-EA69-4701-BD73-5C366E805C2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1931</TotalTime>
  <Words>182</Words>
  <Application>Microsoft Office PowerPoint</Application>
  <PresentationFormat>Personnalisé</PresentationFormat>
  <Paragraphs>53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Trebuchet MS</vt:lpstr>
      <vt:lpstr>Ille et Vilaine - Gabarit A4</vt:lpstr>
      <vt:lpstr>Présentation PowerPoint</vt:lpstr>
    </vt:vector>
  </TitlesOfParts>
  <Company>Liner Communication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Julie Guibart</dc:creator>
  <cp:lastModifiedBy>PASQUIET Julie</cp:lastModifiedBy>
  <cp:revision>174</cp:revision>
  <cp:lastPrinted>2024-09-23T12:05:10Z</cp:lastPrinted>
  <dcterms:created xsi:type="dcterms:W3CDTF">2018-10-23T15:09:04Z</dcterms:created>
  <dcterms:modified xsi:type="dcterms:W3CDTF">2025-06-18T14:25:54Z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0x01010012BA04338A824911AB08351CEEE47C6500E31F7FEED99C2F41A21C16D55E6C0345</vt:lpwstr>
  </property>
  <property fmtid="{D5CDD505-2E9C-101B-9397-08002B2CF9AE}" pid="3" name="Typologie">
    <vt:lpwstr>1;#Document de travail (brouillons, notes)|9688cebd-89d4-4f5e-8820-dbffe1313d7e</vt:lpwstr>
  </property>
</Properties>
</file>